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309" r:id="rId4"/>
    <p:sldId id="261" r:id="rId5"/>
    <p:sldId id="264" r:id="rId6"/>
    <p:sldId id="294" r:id="rId7"/>
    <p:sldId id="295" r:id="rId8"/>
    <p:sldId id="281" r:id="rId9"/>
    <p:sldId id="282" r:id="rId10"/>
    <p:sldId id="283" r:id="rId11"/>
    <p:sldId id="284" r:id="rId12"/>
    <p:sldId id="285" r:id="rId13"/>
    <p:sldId id="303" r:id="rId14"/>
    <p:sldId id="304" r:id="rId15"/>
    <p:sldId id="297" r:id="rId16"/>
    <p:sldId id="305" r:id="rId17"/>
    <p:sldId id="299" r:id="rId18"/>
    <p:sldId id="300" r:id="rId19"/>
    <p:sldId id="307" r:id="rId20"/>
    <p:sldId id="298" r:id="rId21"/>
    <p:sldId id="306" r:id="rId22"/>
    <p:sldId id="301" r:id="rId23"/>
    <p:sldId id="287" r:id="rId24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00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2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091077-2AEF-4EB6-9683-6138C4BD2655}" type="doc">
      <dgm:prSet loTypeId="urn:microsoft.com/office/officeart/2005/8/layout/cycle6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A7C3E48E-BAC7-463C-BA82-1D089A2839E0}">
      <dgm:prSet phldrT="[Текст]"/>
      <dgm:spPr/>
      <dgm:t>
        <a:bodyPr/>
        <a:lstStyle/>
        <a:p>
          <a:r>
            <a:rPr lang="en-US" b="1" dirty="0" smtClean="0"/>
            <a:t>RAINY</a:t>
          </a:r>
          <a:endParaRPr lang="ru-RU" b="1" dirty="0"/>
        </a:p>
      </dgm:t>
    </dgm:pt>
    <dgm:pt modelId="{2F4A0AD4-9FCA-4131-8EF5-95710CA0D8A1}" type="parTrans" cxnId="{F00CF61C-7636-4012-88E5-047A5BE93788}">
      <dgm:prSet/>
      <dgm:spPr/>
      <dgm:t>
        <a:bodyPr/>
        <a:lstStyle/>
        <a:p>
          <a:endParaRPr lang="ru-RU"/>
        </a:p>
      </dgm:t>
    </dgm:pt>
    <dgm:pt modelId="{957B04F3-7BFC-4A3E-91DC-FDD1453C400B}" type="sibTrans" cxnId="{F00CF61C-7636-4012-88E5-047A5BE93788}">
      <dgm:prSet/>
      <dgm:spPr/>
      <dgm:t>
        <a:bodyPr/>
        <a:lstStyle/>
        <a:p>
          <a:endParaRPr lang="ru-RU"/>
        </a:p>
      </dgm:t>
    </dgm:pt>
    <dgm:pt modelId="{F3D700AF-2DAA-4CE8-8DEE-DB678412D0C2}">
      <dgm:prSet phldrT="[Текст]"/>
      <dgm:spPr/>
      <dgm:t>
        <a:bodyPr/>
        <a:lstStyle/>
        <a:p>
          <a:r>
            <a:rPr lang="en-US" b="1" dirty="0" smtClean="0"/>
            <a:t>DULL</a:t>
          </a:r>
          <a:endParaRPr lang="ru-RU" b="1" dirty="0"/>
        </a:p>
      </dgm:t>
    </dgm:pt>
    <dgm:pt modelId="{2863CEEB-8382-4955-87F0-636FBFD077ED}" type="parTrans" cxnId="{F0E07329-7862-4BDD-B0FC-083F1CD4DEFD}">
      <dgm:prSet/>
      <dgm:spPr/>
      <dgm:t>
        <a:bodyPr/>
        <a:lstStyle/>
        <a:p>
          <a:endParaRPr lang="ru-RU"/>
        </a:p>
      </dgm:t>
    </dgm:pt>
    <dgm:pt modelId="{8E59E7CD-2AE7-4271-9BA9-094BCBDDE427}" type="sibTrans" cxnId="{F0E07329-7862-4BDD-B0FC-083F1CD4DEFD}">
      <dgm:prSet/>
      <dgm:spPr/>
      <dgm:t>
        <a:bodyPr/>
        <a:lstStyle/>
        <a:p>
          <a:endParaRPr lang="ru-RU"/>
        </a:p>
      </dgm:t>
    </dgm:pt>
    <dgm:pt modelId="{98FC5BC8-3598-4C75-9638-ECE22950C64A}">
      <dgm:prSet phldrT="[Текст]"/>
      <dgm:spPr/>
      <dgm:t>
        <a:bodyPr/>
        <a:lstStyle/>
        <a:p>
          <a:r>
            <a:rPr lang="en-US" b="1" dirty="0" smtClean="0"/>
            <a:t>WINDY</a:t>
          </a:r>
          <a:endParaRPr lang="ru-RU" b="1" dirty="0"/>
        </a:p>
      </dgm:t>
    </dgm:pt>
    <dgm:pt modelId="{1DEBE2B7-33CB-4293-A90D-AB109EC8ADC3}" type="parTrans" cxnId="{EB2126B9-473A-4204-9016-F6F41116FDE8}">
      <dgm:prSet/>
      <dgm:spPr/>
      <dgm:t>
        <a:bodyPr/>
        <a:lstStyle/>
        <a:p>
          <a:endParaRPr lang="ru-RU"/>
        </a:p>
      </dgm:t>
    </dgm:pt>
    <dgm:pt modelId="{C47712CF-90DF-4C05-8DD0-52CFEB7AABB9}" type="sibTrans" cxnId="{EB2126B9-473A-4204-9016-F6F41116FDE8}">
      <dgm:prSet/>
      <dgm:spPr/>
      <dgm:t>
        <a:bodyPr/>
        <a:lstStyle/>
        <a:p>
          <a:endParaRPr lang="ru-RU"/>
        </a:p>
      </dgm:t>
    </dgm:pt>
    <dgm:pt modelId="{948F17B6-2AFA-4D3E-8D17-FBE3F8AE240F}">
      <dgm:prSet phldrT="[Текст]"/>
      <dgm:spPr/>
      <dgm:t>
        <a:bodyPr/>
        <a:lstStyle/>
        <a:p>
          <a:r>
            <a:rPr lang="en-US" b="1" dirty="0" smtClean="0"/>
            <a:t>NASTY</a:t>
          </a:r>
          <a:endParaRPr lang="ru-RU" b="1" dirty="0"/>
        </a:p>
      </dgm:t>
    </dgm:pt>
    <dgm:pt modelId="{05740ECC-70B8-4091-97FE-ADE9ECED2D90}" type="parTrans" cxnId="{4507313F-E62B-492E-8786-5129DA3EAC96}">
      <dgm:prSet/>
      <dgm:spPr/>
      <dgm:t>
        <a:bodyPr/>
        <a:lstStyle/>
        <a:p>
          <a:endParaRPr lang="ru-RU"/>
        </a:p>
      </dgm:t>
    </dgm:pt>
    <dgm:pt modelId="{C781C2D0-F3D0-4440-A2D4-989B257F9CDC}" type="sibTrans" cxnId="{4507313F-E62B-492E-8786-5129DA3EAC96}">
      <dgm:prSet/>
      <dgm:spPr/>
      <dgm:t>
        <a:bodyPr/>
        <a:lstStyle/>
        <a:p>
          <a:endParaRPr lang="ru-RU"/>
        </a:p>
      </dgm:t>
    </dgm:pt>
    <dgm:pt modelId="{52B9906A-B357-4F2B-AB1A-342EF48CA45B}">
      <dgm:prSet phldrT="[Текст]"/>
      <dgm:spPr/>
      <dgm:t>
        <a:bodyPr/>
        <a:lstStyle/>
        <a:p>
          <a:r>
            <a:rPr lang="en-US" b="1" dirty="0" smtClean="0"/>
            <a:t>COOL</a:t>
          </a:r>
          <a:endParaRPr lang="ru-RU" b="1" dirty="0"/>
        </a:p>
      </dgm:t>
    </dgm:pt>
    <dgm:pt modelId="{768935EF-7D6B-4FBD-BC61-8BB51B395991}" type="sibTrans" cxnId="{FC723111-BE1D-4E3C-87F8-F32F6D79C43C}">
      <dgm:prSet/>
      <dgm:spPr/>
      <dgm:t>
        <a:bodyPr/>
        <a:lstStyle/>
        <a:p>
          <a:endParaRPr lang="ru-RU"/>
        </a:p>
      </dgm:t>
    </dgm:pt>
    <dgm:pt modelId="{7713A960-252D-433E-AF16-BB564B88AC60}" type="parTrans" cxnId="{FC723111-BE1D-4E3C-87F8-F32F6D79C43C}">
      <dgm:prSet/>
      <dgm:spPr/>
      <dgm:t>
        <a:bodyPr/>
        <a:lstStyle/>
        <a:p>
          <a:endParaRPr lang="ru-RU"/>
        </a:p>
      </dgm:t>
    </dgm:pt>
    <dgm:pt modelId="{40AEFC40-77F7-426E-8E55-D8303C5536AD}">
      <dgm:prSet/>
      <dgm:spPr/>
      <dgm:t>
        <a:bodyPr/>
        <a:lstStyle/>
        <a:p>
          <a:r>
            <a:rPr lang="en-GB" b="1" dirty="0"/>
            <a:t>RAINY</a:t>
          </a:r>
          <a:endParaRPr lang="ru-RU" b="1" dirty="0"/>
        </a:p>
      </dgm:t>
    </dgm:pt>
    <dgm:pt modelId="{9413D8DA-3C56-44A6-AA23-0998E295C079}" type="parTrans" cxnId="{36C5AB18-962C-497C-B6B3-8811FCA6CD55}">
      <dgm:prSet/>
      <dgm:spPr/>
      <dgm:t>
        <a:bodyPr/>
        <a:lstStyle/>
        <a:p>
          <a:endParaRPr lang="ru-RU"/>
        </a:p>
      </dgm:t>
    </dgm:pt>
    <dgm:pt modelId="{AFCAAA57-CAF5-475A-BBB3-B6B95730E63F}" type="sibTrans" cxnId="{36C5AB18-962C-497C-B6B3-8811FCA6CD55}">
      <dgm:prSet/>
      <dgm:spPr/>
      <dgm:t>
        <a:bodyPr/>
        <a:lstStyle/>
        <a:p>
          <a:endParaRPr lang="ru-RU"/>
        </a:p>
      </dgm:t>
    </dgm:pt>
    <dgm:pt modelId="{58E1DAB5-29E1-44D1-AC71-2FDB89FB5F3C}">
      <dgm:prSet/>
      <dgm:spPr/>
      <dgm:t>
        <a:bodyPr/>
        <a:lstStyle/>
        <a:p>
          <a:r>
            <a:rPr lang="en-US" b="1" dirty="0" smtClean="0"/>
            <a:t>SUNNY</a:t>
          </a:r>
          <a:endParaRPr lang="ru-RU" b="1" dirty="0"/>
        </a:p>
      </dgm:t>
    </dgm:pt>
    <dgm:pt modelId="{89683D0B-1612-430C-B847-166D2D4377BA}" type="parTrans" cxnId="{235DC862-0D3B-45A8-AD3F-D4F137049E57}">
      <dgm:prSet/>
      <dgm:spPr/>
      <dgm:t>
        <a:bodyPr/>
        <a:lstStyle/>
        <a:p>
          <a:endParaRPr lang="ru-RU"/>
        </a:p>
      </dgm:t>
    </dgm:pt>
    <dgm:pt modelId="{051FE554-4645-4445-A45B-994E91DA8EB2}" type="sibTrans" cxnId="{235DC862-0D3B-45A8-AD3F-D4F137049E57}">
      <dgm:prSet/>
      <dgm:spPr/>
      <dgm:t>
        <a:bodyPr/>
        <a:lstStyle/>
        <a:p>
          <a:endParaRPr lang="ru-RU"/>
        </a:p>
      </dgm:t>
    </dgm:pt>
    <dgm:pt modelId="{56C9C597-A399-4049-B6AD-4AAFA8AEEE83}" type="pres">
      <dgm:prSet presAssocID="{4B091077-2AEF-4EB6-9683-6138C4BD265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FB922A-A9C5-47CA-9361-EFA3226A37CE}" type="pres">
      <dgm:prSet presAssocID="{A7C3E48E-BAC7-463C-BA82-1D089A2839E0}" presName="node" presStyleLbl="node1" presStyleIdx="0" presStyleCnt="7" custScaleX="205485" custRadScaleRad="102916" custRadScaleInc="358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B16B70-E964-4813-BE3E-DAE53E443868}" type="pres">
      <dgm:prSet presAssocID="{A7C3E48E-BAC7-463C-BA82-1D089A2839E0}" presName="spNode" presStyleCnt="0"/>
      <dgm:spPr/>
    </dgm:pt>
    <dgm:pt modelId="{C67E9B7F-51E0-42E9-B22D-5F89C38D0937}" type="pres">
      <dgm:prSet presAssocID="{957B04F3-7BFC-4A3E-91DC-FDD1453C400B}" presName="sibTrans" presStyleLbl="sibTrans1D1" presStyleIdx="0" presStyleCnt="7"/>
      <dgm:spPr/>
      <dgm:t>
        <a:bodyPr/>
        <a:lstStyle/>
        <a:p>
          <a:endParaRPr lang="ru-RU"/>
        </a:p>
      </dgm:t>
    </dgm:pt>
    <dgm:pt modelId="{200C2ED3-8256-4527-B7C6-358AA443E673}" type="pres">
      <dgm:prSet presAssocID="{F3D700AF-2DAA-4CE8-8DEE-DB678412D0C2}" presName="node" presStyleLbl="node1" presStyleIdx="1" presStyleCnt="7" custScaleX="1518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084F91-CDFD-4B2E-966A-7A19233DCFAF}" type="pres">
      <dgm:prSet presAssocID="{F3D700AF-2DAA-4CE8-8DEE-DB678412D0C2}" presName="spNode" presStyleCnt="0"/>
      <dgm:spPr/>
    </dgm:pt>
    <dgm:pt modelId="{B1F11670-AB52-4662-8F24-754011D47A5F}" type="pres">
      <dgm:prSet presAssocID="{8E59E7CD-2AE7-4271-9BA9-094BCBDDE427}" presName="sibTrans" presStyleLbl="sibTrans1D1" presStyleIdx="1" presStyleCnt="7"/>
      <dgm:spPr/>
      <dgm:t>
        <a:bodyPr/>
        <a:lstStyle/>
        <a:p>
          <a:endParaRPr lang="ru-RU"/>
        </a:p>
      </dgm:t>
    </dgm:pt>
    <dgm:pt modelId="{98776FA7-94B6-42CA-B4F4-065D290748EB}" type="pres">
      <dgm:prSet presAssocID="{98FC5BC8-3598-4C75-9638-ECE22950C64A}" presName="node" presStyleLbl="node1" presStyleIdx="2" presStyleCnt="7" custFlipHor="1" custScaleX="139668" custRadScaleRad="122619" custRadScaleInc="-1036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7A3108-819C-402C-871A-A2EAA9049147}" type="pres">
      <dgm:prSet presAssocID="{98FC5BC8-3598-4C75-9638-ECE22950C64A}" presName="spNode" presStyleCnt="0"/>
      <dgm:spPr/>
    </dgm:pt>
    <dgm:pt modelId="{B043196D-A66D-426E-B659-3D23EF43C4FE}" type="pres">
      <dgm:prSet presAssocID="{C47712CF-90DF-4C05-8DD0-52CFEB7AABB9}" presName="sibTrans" presStyleLbl="sibTrans1D1" presStyleIdx="2" presStyleCnt="7"/>
      <dgm:spPr/>
      <dgm:t>
        <a:bodyPr/>
        <a:lstStyle/>
        <a:p>
          <a:endParaRPr lang="ru-RU"/>
        </a:p>
      </dgm:t>
    </dgm:pt>
    <dgm:pt modelId="{1594D15A-C80A-4AED-9FC2-3F6E99131673}" type="pres">
      <dgm:prSet presAssocID="{52B9906A-B357-4F2B-AB1A-342EF48CA45B}" presName="node" presStyleLbl="node1" presStyleIdx="3" presStyleCnt="7" custScaleX="125984" custRadScaleRad="110345" custRadScaleInc="-1512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9F8075-B771-43EA-9F93-EA72AF6840C1}" type="pres">
      <dgm:prSet presAssocID="{52B9906A-B357-4F2B-AB1A-342EF48CA45B}" presName="spNode" presStyleCnt="0"/>
      <dgm:spPr/>
    </dgm:pt>
    <dgm:pt modelId="{6D1A81B8-DFEE-4B66-BFB7-2EB77827448C}" type="pres">
      <dgm:prSet presAssocID="{768935EF-7D6B-4FBD-BC61-8BB51B395991}" presName="sibTrans" presStyleLbl="sibTrans1D1" presStyleIdx="3" presStyleCnt="7"/>
      <dgm:spPr/>
      <dgm:t>
        <a:bodyPr/>
        <a:lstStyle/>
        <a:p>
          <a:endParaRPr lang="ru-RU"/>
        </a:p>
      </dgm:t>
    </dgm:pt>
    <dgm:pt modelId="{926A8AB6-5C79-4019-A7B9-386F33BD5091}" type="pres">
      <dgm:prSet presAssocID="{948F17B6-2AFA-4D3E-8D17-FBE3F8AE240F}" presName="node" presStyleLbl="node1" presStyleIdx="4" presStyleCnt="7" custScaleX="1381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117EBD-C13E-48DF-B2C7-986CCC472824}" type="pres">
      <dgm:prSet presAssocID="{948F17B6-2AFA-4D3E-8D17-FBE3F8AE240F}" presName="spNode" presStyleCnt="0"/>
      <dgm:spPr/>
    </dgm:pt>
    <dgm:pt modelId="{2A19DEC5-74F8-47B8-A6F7-21EB70A24A54}" type="pres">
      <dgm:prSet presAssocID="{C781C2D0-F3D0-4440-A2D4-989B257F9CDC}" presName="sibTrans" presStyleLbl="sibTrans1D1" presStyleIdx="4" presStyleCnt="7"/>
      <dgm:spPr/>
      <dgm:t>
        <a:bodyPr/>
        <a:lstStyle/>
        <a:p>
          <a:endParaRPr lang="ru-RU"/>
        </a:p>
      </dgm:t>
    </dgm:pt>
    <dgm:pt modelId="{8FDCE18B-B42B-44E7-AA77-447F2AC7943E}" type="pres">
      <dgm:prSet presAssocID="{40AEFC40-77F7-426E-8E55-D8303C5536AD}" presName="node" presStyleLbl="node1" presStyleIdx="5" presStyleCnt="7">
        <dgm:presLayoutVars>
          <dgm:bulletEnabled val="1"/>
        </dgm:presLayoutVars>
      </dgm:prSet>
      <dgm:spPr/>
    </dgm:pt>
    <dgm:pt modelId="{DF984F72-6F56-4108-8DA8-50509AC80017}" type="pres">
      <dgm:prSet presAssocID="{40AEFC40-77F7-426E-8E55-D8303C5536AD}" presName="spNode" presStyleCnt="0"/>
      <dgm:spPr/>
    </dgm:pt>
    <dgm:pt modelId="{0DADC07E-AE89-4B53-BE8F-0936B6B5640D}" type="pres">
      <dgm:prSet presAssocID="{AFCAAA57-CAF5-475A-BBB3-B6B95730E63F}" presName="sibTrans" presStyleLbl="sibTrans1D1" presStyleIdx="5" presStyleCnt="7"/>
      <dgm:spPr/>
    </dgm:pt>
    <dgm:pt modelId="{3DE875B2-D6FE-44BA-A7AC-0A5A7FAC8EC0}" type="pres">
      <dgm:prSet presAssocID="{58E1DAB5-29E1-44D1-AC71-2FDB89FB5F3C}" presName="node" presStyleLbl="node1" presStyleIdx="6" presStyleCnt="7" custScaleX="176622">
        <dgm:presLayoutVars>
          <dgm:bulletEnabled val="1"/>
        </dgm:presLayoutVars>
      </dgm:prSet>
      <dgm:spPr/>
    </dgm:pt>
    <dgm:pt modelId="{747FA531-70C3-47AF-89F1-FE0DE9938C2C}" type="pres">
      <dgm:prSet presAssocID="{58E1DAB5-29E1-44D1-AC71-2FDB89FB5F3C}" presName="spNode" presStyleCnt="0"/>
      <dgm:spPr/>
    </dgm:pt>
    <dgm:pt modelId="{81962737-DD88-4682-8A93-B924217F6E16}" type="pres">
      <dgm:prSet presAssocID="{051FE554-4645-4445-A45B-994E91DA8EB2}" presName="sibTrans" presStyleLbl="sibTrans1D1" presStyleIdx="6" presStyleCnt="7"/>
      <dgm:spPr/>
    </dgm:pt>
  </dgm:ptLst>
  <dgm:cxnLst>
    <dgm:cxn modelId="{9FF1AA8C-C409-495F-BC26-FFC92C5AAA43}" type="presOf" srcId="{957B04F3-7BFC-4A3E-91DC-FDD1453C400B}" destId="{C67E9B7F-51E0-42E9-B22D-5F89C38D0937}" srcOrd="0" destOrd="0" presId="urn:microsoft.com/office/officeart/2005/8/layout/cycle6"/>
    <dgm:cxn modelId="{235DC862-0D3B-45A8-AD3F-D4F137049E57}" srcId="{4B091077-2AEF-4EB6-9683-6138C4BD2655}" destId="{58E1DAB5-29E1-44D1-AC71-2FDB89FB5F3C}" srcOrd="6" destOrd="0" parTransId="{89683D0B-1612-430C-B847-166D2D4377BA}" sibTransId="{051FE554-4645-4445-A45B-994E91DA8EB2}"/>
    <dgm:cxn modelId="{FECB8C55-9606-482B-93A0-559E144FDB8F}" type="presOf" srcId="{051FE554-4645-4445-A45B-994E91DA8EB2}" destId="{81962737-DD88-4682-8A93-B924217F6E16}" srcOrd="0" destOrd="0" presId="urn:microsoft.com/office/officeart/2005/8/layout/cycle6"/>
    <dgm:cxn modelId="{28436B7D-1465-4B03-8298-1B11B6566FC2}" type="presOf" srcId="{AFCAAA57-CAF5-475A-BBB3-B6B95730E63F}" destId="{0DADC07E-AE89-4B53-BE8F-0936B6B5640D}" srcOrd="0" destOrd="0" presId="urn:microsoft.com/office/officeart/2005/8/layout/cycle6"/>
    <dgm:cxn modelId="{6F828BC2-A856-4D6A-950E-00670B70AB6B}" type="presOf" srcId="{8E59E7CD-2AE7-4271-9BA9-094BCBDDE427}" destId="{B1F11670-AB52-4662-8F24-754011D47A5F}" srcOrd="0" destOrd="0" presId="urn:microsoft.com/office/officeart/2005/8/layout/cycle6"/>
    <dgm:cxn modelId="{A48053AD-3F8D-42BA-BB50-00AF2B7F5F74}" type="presOf" srcId="{F3D700AF-2DAA-4CE8-8DEE-DB678412D0C2}" destId="{200C2ED3-8256-4527-B7C6-358AA443E673}" srcOrd="0" destOrd="0" presId="urn:microsoft.com/office/officeart/2005/8/layout/cycle6"/>
    <dgm:cxn modelId="{81B0BCAD-CC1F-4DB1-A4C8-B7E2979015C9}" type="presOf" srcId="{C47712CF-90DF-4C05-8DD0-52CFEB7AABB9}" destId="{B043196D-A66D-426E-B659-3D23EF43C4FE}" srcOrd="0" destOrd="0" presId="urn:microsoft.com/office/officeart/2005/8/layout/cycle6"/>
    <dgm:cxn modelId="{349CEC54-A95F-4B86-BD51-DCC82B27485C}" type="presOf" srcId="{98FC5BC8-3598-4C75-9638-ECE22950C64A}" destId="{98776FA7-94B6-42CA-B4F4-065D290748EB}" srcOrd="0" destOrd="0" presId="urn:microsoft.com/office/officeart/2005/8/layout/cycle6"/>
    <dgm:cxn modelId="{4507313F-E62B-492E-8786-5129DA3EAC96}" srcId="{4B091077-2AEF-4EB6-9683-6138C4BD2655}" destId="{948F17B6-2AFA-4D3E-8D17-FBE3F8AE240F}" srcOrd="4" destOrd="0" parTransId="{05740ECC-70B8-4091-97FE-ADE9ECED2D90}" sibTransId="{C781C2D0-F3D0-4440-A2D4-989B257F9CDC}"/>
    <dgm:cxn modelId="{0582FE89-22FF-4EF0-AFE6-296F59FB417D}" type="presOf" srcId="{948F17B6-2AFA-4D3E-8D17-FBE3F8AE240F}" destId="{926A8AB6-5C79-4019-A7B9-386F33BD5091}" srcOrd="0" destOrd="0" presId="urn:microsoft.com/office/officeart/2005/8/layout/cycle6"/>
    <dgm:cxn modelId="{36C5AB18-962C-497C-B6B3-8811FCA6CD55}" srcId="{4B091077-2AEF-4EB6-9683-6138C4BD2655}" destId="{40AEFC40-77F7-426E-8E55-D8303C5536AD}" srcOrd="5" destOrd="0" parTransId="{9413D8DA-3C56-44A6-AA23-0998E295C079}" sibTransId="{AFCAAA57-CAF5-475A-BBB3-B6B95730E63F}"/>
    <dgm:cxn modelId="{94BA81B7-9992-4093-8855-FCCF0BCCB5BD}" type="presOf" srcId="{40AEFC40-77F7-426E-8E55-D8303C5536AD}" destId="{8FDCE18B-B42B-44E7-AA77-447F2AC7943E}" srcOrd="0" destOrd="0" presId="urn:microsoft.com/office/officeart/2005/8/layout/cycle6"/>
    <dgm:cxn modelId="{6982140D-E3FF-4A40-849C-A3D5DA57DC66}" type="presOf" srcId="{A7C3E48E-BAC7-463C-BA82-1D089A2839E0}" destId="{1FFB922A-A9C5-47CA-9361-EFA3226A37CE}" srcOrd="0" destOrd="0" presId="urn:microsoft.com/office/officeart/2005/8/layout/cycle6"/>
    <dgm:cxn modelId="{FC723111-BE1D-4E3C-87F8-F32F6D79C43C}" srcId="{4B091077-2AEF-4EB6-9683-6138C4BD2655}" destId="{52B9906A-B357-4F2B-AB1A-342EF48CA45B}" srcOrd="3" destOrd="0" parTransId="{7713A960-252D-433E-AF16-BB564B88AC60}" sibTransId="{768935EF-7D6B-4FBD-BC61-8BB51B395991}"/>
    <dgm:cxn modelId="{5BE7379E-C5A1-477C-B7D2-A5A4AF9A6CDB}" type="presOf" srcId="{C781C2D0-F3D0-4440-A2D4-989B257F9CDC}" destId="{2A19DEC5-74F8-47B8-A6F7-21EB70A24A54}" srcOrd="0" destOrd="0" presId="urn:microsoft.com/office/officeart/2005/8/layout/cycle6"/>
    <dgm:cxn modelId="{F0E07329-7862-4BDD-B0FC-083F1CD4DEFD}" srcId="{4B091077-2AEF-4EB6-9683-6138C4BD2655}" destId="{F3D700AF-2DAA-4CE8-8DEE-DB678412D0C2}" srcOrd="1" destOrd="0" parTransId="{2863CEEB-8382-4955-87F0-636FBFD077ED}" sibTransId="{8E59E7CD-2AE7-4271-9BA9-094BCBDDE427}"/>
    <dgm:cxn modelId="{6B6733DE-6221-42C5-9786-8EAA39DCEE45}" type="presOf" srcId="{52B9906A-B357-4F2B-AB1A-342EF48CA45B}" destId="{1594D15A-C80A-4AED-9FC2-3F6E99131673}" srcOrd="0" destOrd="0" presId="urn:microsoft.com/office/officeart/2005/8/layout/cycle6"/>
    <dgm:cxn modelId="{A818B5D6-88A8-4EB2-B13E-0411A2479A89}" type="presOf" srcId="{58E1DAB5-29E1-44D1-AC71-2FDB89FB5F3C}" destId="{3DE875B2-D6FE-44BA-A7AC-0A5A7FAC8EC0}" srcOrd="0" destOrd="0" presId="urn:microsoft.com/office/officeart/2005/8/layout/cycle6"/>
    <dgm:cxn modelId="{25BB9D33-4B2C-438B-8F50-436072475135}" type="presOf" srcId="{4B091077-2AEF-4EB6-9683-6138C4BD2655}" destId="{56C9C597-A399-4049-B6AD-4AAFA8AEEE83}" srcOrd="0" destOrd="0" presId="urn:microsoft.com/office/officeart/2005/8/layout/cycle6"/>
    <dgm:cxn modelId="{CC173E7E-F42F-475C-A7EB-44F79DCAE351}" type="presOf" srcId="{768935EF-7D6B-4FBD-BC61-8BB51B395991}" destId="{6D1A81B8-DFEE-4B66-BFB7-2EB77827448C}" srcOrd="0" destOrd="0" presId="urn:microsoft.com/office/officeart/2005/8/layout/cycle6"/>
    <dgm:cxn modelId="{F00CF61C-7636-4012-88E5-047A5BE93788}" srcId="{4B091077-2AEF-4EB6-9683-6138C4BD2655}" destId="{A7C3E48E-BAC7-463C-BA82-1D089A2839E0}" srcOrd="0" destOrd="0" parTransId="{2F4A0AD4-9FCA-4131-8EF5-95710CA0D8A1}" sibTransId="{957B04F3-7BFC-4A3E-91DC-FDD1453C400B}"/>
    <dgm:cxn modelId="{EB2126B9-473A-4204-9016-F6F41116FDE8}" srcId="{4B091077-2AEF-4EB6-9683-6138C4BD2655}" destId="{98FC5BC8-3598-4C75-9638-ECE22950C64A}" srcOrd="2" destOrd="0" parTransId="{1DEBE2B7-33CB-4293-A90D-AB109EC8ADC3}" sibTransId="{C47712CF-90DF-4C05-8DD0-52CFEB7AABB9}"/>
    <dgm:cxn modelId="{7E0CE652-FDD1-41CC-8BCD-58B6A7590720}" type="presParOf" srcId="{56C9C597-A399-4049-B6AD-4AAFA8AEEE83}" destId="{1FFB922A-A9C5-47CA-9361-EFA3226A37CE}" srcOrd="0" destOrd="0" presId="urn:microsoft.com/office/officeart/2005/8/layout/cycle6"/>
    <dgm:cxn modelId="{FBA52486-7C50-4CAD-AE40-645B263A02A3}" type="presParOf" srcId="{56C9C597-A399-4049-B6AD-4AAFA8AEEE83}" destId="{69B16B70-E964-4813-BE3E-DAE53E443868}" srcOrd="1" destOrd="0" presId="urn:microsoft.com/office/officeart/2005/8/layout/cycle6"/>
    <dgm:cxn modelId="{B0BDCF7E-98BA-441F-B5DE-7797E0354619}" type="presParOf" srcId="{56C9C597-A399-4049-B6AD-4AAFA8AEEE83}" destId="{C67E9B7F-51E0-42E9-B22D-5F89C38D0937}" srcOrd="2" destOrd="0" presId="urn:microsoft.com/office/officeart/2005/8/layout/cycle6"/>
    <dgm:cxn modelId="{CFFC331F-3E3F-45C4-B5D0-2B487205572D}" type="presParOf" srcId="{56C9C597-A399-4049-B6AD-4AAFA8AEEE83}" destId="{200C2ED3-8256-4527-B7C6-358AA443E673}" srcOrd="3" destOrd="0" presId="urn:microsoft.com/office/officeart/2005/8/layout/cycle6"/>
    <dgm:cxn modelId="{AFE7D7CE-CC8B-4589-A675-C78DB66B0FB8}" type="presParOf" srcId="{56C9C597-A399-4049-B6AD-4AAFA8AEEE83}" destId="{9B084F91-CDFD-4B2E-966A-7A19233DCFAF}" srcOrd="4" destOrd="0" presId="urn:microsoft.com/office/officeart/2005/8/layout/cycle6"/>
    <dgm:cxn modelId="{898425E9-66AB-490D-8646-C7BF6EDB5387}" type="presParOf" srcId="{56C9C597-A399-4049-B6AD-4AAFA8AEEE83}" destId="{B1F11670-AB52-4662-8F24-754011D47A5F}" srcOrd="5" destOrd="0" presId="urn:microsoft.com/office/officeart/2005/8/layout/cycle6"/>
    <dgm:cxn modelId="{3C03BA25-CE66-4F92-93B5-F91A27B599FD}" type="presParOf" srcId="{56C9C597-A399-4049-B6AD-4AAFA8AEEE83}" destId="{98776FA7-94B6-42CA-B4F4-065D290748EB}" srcOrd="6" destOrd="0" presId="urn:microsoft.com/office/officeart/2005/8/layout/cycle6"/>
    <dgm:cxn modelId="{199CBE1B-8FCA-4833-B796-C3A35B2383EE}" type="presParOf" srcId="{56C9C597-A399-4049-B6AD-4AAFA8AEEE83}" destId="{9E7A3108-819C-402C-871A-A2EAA9049147}" srcOrd="7" destOrd="0" presId="urn:microsoft.com/office/officeart/2005/8/layout/cycle6"/>
    <dgm:cxn modelId="{7EDCE3EF-EC08-4EC7-8168-4100752E82A9}" type="presParOf" srcId="{56C9C597-A399-4049-B6AD-4AAFA8AEEE83}" destId="{B043196D-A66D-426E-B659-3D23EF43C4FE}" srcOrd="8" destOrd="0" presId="urn:microsoft.com/office/officeart/2005/8/layout/cycle6"/>
    <dgm:cxn modelId="{0DE49DBC-6752-4ABC-8282-CF42443BC7B3}" type="presParOf" srcId="{56C9C597-A399-4049-B6AD-4AAFA8AEEE83}" destId="{1594D15A-C80A-4AED-9FC2-3F6E99131673}" srcOrd="9" destOrd="0" presId="urn:microsoft.com/office/officeart/2005/8/layout/cycle6"/>
    <dgm:cxn modelId="{EED08A60-FCA4-41D9-AFCF-282A8E7ABC04}" type="presParOf" srcId="{56C9C597-A399-4049-B6AD-4AAFA8AEEE83}" destId="{ED9F8075-B771-43EA-9F93-EA72AF6840C1}" srcOrd="10" destOrd="0" presId="urn:microsoft.com/office/officeart/2005/8/layout/cycle6"/>
    <dgm:cxn modelId="{A5F8F275-C64B-45C9-AA3A-C69D1A7AC10A}" type="presParOf" srcId="{56C9C597-A399-4049-B6AD-4AAFA8AEEE83}" destId="{6D1A81B8-DFEE-4B66-BFB7-2EB77827448C}" srcOrd="11" destOrd="0" presId="urn:microsoft.com/office/officeart/2005/8/layout/cycle6"/>
    <dgm:cxn modelId="{51B90C6F-8660-447E-AA50-A9EEDA17CA47}" type="presParOf" srcId="{56C9C597-A399-4049-B6AD-4AAFA8AEEE83}" destId="{926A8AB6-5C79-4019-A7B9-386F33BD5091}" srcOrd="12" destOrd="0" presId="urn:microsoft.com/office/officeart/2005/8/layout/cycle6"/>
    <dgm:cxn modelId="{4F872E37-2F6E-44F4-B8ED-C16DA7AB96BB}" type="presParOf" srcId="{56C9C597-A399-4049-B6AD-4AAFA8AEEE83}" destId="{90117EBD-C13E-48DF-B2C7-986CCC472824}" srcOrd="13" destOrd="0" presId="urn:microsoft.com/office/officeart/2005/8/layout/cycle6"/>
    <dgm:cxn modelId="{518BC5F6-AB3B-42F6-8FBB-2E11E3CD0D9B}" type="presParOf" srcId="{56C9C597-A399-4049-B6AD-4AAFA8AEEE83}" destId="{2A19DEC5-74F8-47B8-A6F7-21EB70A24A54}" srcOrd="14" destOrd="0" presId="urn:microsoft.com/office/officeart/2005/8/layout/cycle6"/>
    <dgm:cxn modelId="{68D57050-9098-4598-B34B-E6E670A4A2D0}" type="presParOf" srcId="{56C9C597-A399-4049-B6AD-4AAFA8AEEE83}" destId="{8FDCE18B-B42B-44E7-AA77-447F2AC7943E}" srcOrd="15" destOrd="0" presId="urn:microsoft.com/office/officeart/2005/8/layout/cycle6"/>
    <dgm:cxn modelId="{430487F9-0C01-4E4F-AA3B-671CDD878BD7}" type="presParOf" srcId="{56C9C597-A399-4049-B6AD-4AAFA8AEEE83}" destId="{DF984F72-6F56-4108-8DA8-50509AC80017}" srcOrd="16" destOrd="0" presId="urn:microsoft.com/office/officeart/2005/8/layout/cycle6"/>
    <dgm:cxn modelId="{B1C61988-0665-4FA3-A08F-A33F1BCCE9CF}" type="presParOf" srcId="{56C9C597-A399-4049-B6AD-4AAFA8AEEE83}" destId="{0DADC07E-AE89-4B53-BE8F-0936B6B5640D}" srcOrd="17" destOrd="0" presId="urn:microsoft.com/office/officeart/2005/8/layout/cycle6"/>
    <dgm:cxn modelId="{E27E85A6-F7A2-413A-AB0D-7F1BE2EFDADA}" type="presParOf" srcId="{56C9C597-A399-4049-B6AD-4AAFA8AEEE83}" destId="{3DE875B2-D6FE-44BA-A7AC-0A5A7FAC8EC0}" srcOrd="18" destOrd="0" presId="urn:microsoft.com/office/officeart/2005/8/layout/cycle6"/>
    <dgm:cxn modelId="{B418112D-BE76-4BD7-92EB-E24736F2268D}" type="presParOf" srcId="{56C9C597-A399-4049-B6AD-4AAFA8AEEE83}" destId="{747FA531-70C3-47AF-89F1-FE0DE9938C2C}" srcOrd="19" destOrd="0" presId="urn:microsoft.com/office/officeart/2005/8/layout/cycle6"/>
    <dgm:cxn modelId="{10BF40BC-EA86-454D-917F-59D053AF7ED8}" type="presParOf" srcId="{56C9C597-A399-4049-B6AD-4AAFA8AEEE83}" destId="{81962737-DD88-4682-8A93-B924217F6E16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FB922A-A9C5-47CA-9361-EFA3226A37CE}">
      <dsp:nvSpPr>
        <dsp:cNvPr id="0" name=""/>
        <dsp:cNvSpPr/>
      </dsp:nvSpPr>
      <dsp:spPr>
        <a:xfrm>
          <a:off x="2163799" y="0"/>
          <a:ext cx="1997001" cy="631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RAINY</a:t>
          </a:r>
          <a:endParaRPr lang="ru-RU" sz="1900" b="1" kern="1200" dirty="0"/>
        </a:p>
      </dsp:txBody>
      <dsp:txXfrm>
        <a:off x="2194636" y="30837"/>
        <a:ext cx="1935327" cy="570026"/>
      </dsp:txXfrm>
    </dsp:sp>
    <dsp:sp modelId="{C67E9B7F-51E0-42E9-B22D-5F89C38D0937}">
      <dsp:nvSpPr>
        <dsp:cNvPr id="0" name=""/>
        <dsp:cNvSpPr/>
      </dsp:nvSpPr>
      <dsp:spPr>
        <a:xfrm>
          <a:off x="903445" y="82171"/>
          <a:ext cx="3606768" cy="3606768"/>
        </a:xfrm>
        <a:custGeom>
          <a:avLst/>
          <a:gdLst/>
          <a:ahLst/>
          <a:cxnLst/>
          <a:rect l="0" t="0" r="0" b="0"/>
          <a:pathLst>
            <a:path>
              <a:moveTo>
                <a:pt x="3100017" y="550014"/>
              </a:moveTo>
              <a:arcTo wR="1803384" hR="1803384" stAng="18958320" swAng="126027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0C2ED3-8256-4527-B7C6-358AA443E673}">
      <dsp:nvSpPr>
        <dsp:cNvPr id="0" name=""/>
        <dsp:cNvSpPr/>
      </dsp:nvSpPr>
      <dsp:spPr>
        <a:xfrm>
          <a:off x="3635689" y="681053"/>
          <a:ext cx="1475847" cy="631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DULL</a:t>
          </a:r>
          <a:endParaRPr lang="ru-RU" sz="1900" b="1" kern="1200" dirty="0"/>
        </a:p>
      </dsp:txBody>
      <dsp:txXfrm>
        <a:off x="3666526" y="711890"/>
        <a:ext cx="1414173" cy="570026"/>
      </dsp:txXfrm>
    </dsp:sp>
    <dsp:sp modelId="{B1F11670-AB52-4662-8F24-754011D47A5F}">
      <dsp:nvSpPr>
        <dsp:cNvPr id="0" name=""/>
        <dsp:cNvSpPr/>
      </dsp:nvSpPr>
      <dsp:spPr>
        <a:xfrm>
          <a:off x="2173438" y="1210431"/>
          <a:ext cx="3606768" cy="3606768"/>
        </a:xfrm>
        <a:custGeom>
          <a:avLst/>
          <a:gdLst/>
          <a:ahLst/>
          <a:cxnLst/>
          <a:rect l="0" t="0" r="0" b="0"/>
          <a:pathLst>
            <a:path>
              <a:moveTo>
                <a:pt x="2408051" y="104392"/>
              </a:moveTo>
              <a:arcTo wR="1803384" hR="1803384" stAng="17375431" swAng="1164476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776FA7-94B6-42CA-B4F4-065D290748EB}">
      <dsp:nvSpPr>
        <dsp:cNvPr id="0" name=""/>
        <dsp:cNvSpPr/>
      </dsp:nvSpPr>
      <dsp:spPr>
        <a:xfrm flipH="1">
          <a:off x="4488169" y="1616203"/>
          <a:ext cx="1357360" cy="631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WINDY</a:t>
          </a:r>
          <a:endParaRPr lang="ru-RU" sz="1900" b="1" kern="1200" dirty="0"/>
        </a:p>
      </dsp:txBody>
      <dsp:txXfrm>
        <a:off x="4519006" y="1647040"/>
        <a:ext cx="1295686" cy="570026"/>
      </dsp:txXfrm>
    </dsp:sp>
    <dsp:sp modelId="{B043196D-A66D-426E-B659-3D23EF43C4FE}">
      <dsp:nvSpPr>
        <dsp:cNvPr id="0" name=""/>
        <dsp:cNvSpPr/>
      </dsp:nvSpPr>
      <dsp:spPr>
        <a:xfrm>
          <a:off x="1622933" y="-10572"/>
          <a:ext cx="3606768" cy="3606768"/>
        </a:xfrm>
        <a:custGeom>
          <a:avLst/>
          <a:gdLst/>
          <a:ahLst/>
          <a:cxnLst/>
          <a:rect l="0" t="0" r="0" b="0"/>
          <a:pathLst>
            <a:path>
              <a:moveTo>
                <a:pt x="3546089" y="2267251"/>
              </a:moveTo>
              <a:arcTo wR="1803384" hR="1803384" stAng="894311" swAng="171400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94D15A-C80A-4AED-9FC2-3F6E99131673}">
      <dsp:nvSpPr>
        <dsp:cNvPr id="0" name=""/>
        <dsp:cNvSpPr/>
      </dsp:nvSpPr>
      <dsp:spPr>
        <a:xfrm>
          <a:off x="3912088" y="3040108"/>
          <a:ext cx="1224372" cy="631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COOL</a:t>
          </a:r>
          <a:endParaRPr lang="ru-RU" sz="1900" b="1" kern="1200" dirty="0"/>
        </a:p>
      </dsp:txBody>
      <dsp:txXfrm>
        <a:off x="3942925" y="3070945"/>
        <a:ext cx="1162698" cy="570026"/>
      </dsp:txXfrm>
    </dsp:sp>
    <dsp:sp modelId="{6D1A81B8-DFEE-4B66-BFB7-2EB77827448C}">
      <dsp:nvSpPr>
        <dsp:cNvPr id="0" name=""/>
        <dsp:cNvSpPr/>
      </dsp:nvSpPr>
      <dsp:spPr>
        <a:xfrm>
          <a:off x="1427521" y="354606"/>
          <a:ext cx="3606768" cy="3606768"/>
        </a:xfrm>
        <a:custGeom>
          <a:avLst/>
          <a:gdLst/>
          <a:ahLst/>
          <a:cxnLst/>
          <a:rect l="0" t="0" r="0" b="0"/>
          <a:pathLst>
            <a:path>
              <a:moveTo>
                <a:pt x="2771838" y="3324663"/>
              </a:moveTo>
              <a:arcTo wR="1803384" hR="1803384" stAng="3451138" swAng="2648997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6A8AB6-5C79-4019-A7B9-386F33BD5091}">
      <dsp:nvSpPr>
        <dsp:cNvPr id="0" name=""/>
        <dsp:cNvSpPr/>
      </dsp:nvSpPr>
      <dsp:spPr>
        <a:xfrm>
          <a:off x="1509776" y="3430238"/>
          <a:ext cx="1342869" cy="631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NASTY</a:t>
          </a:r>
          <a:endParaRPr lang="ru-RU" sz="1900" b="1" kern="1200" dirty="0"/>
        </a:p>
      </dsp:txBody>
      <dsp:txXfrm>
        <a:off x="1540613" y="3461075"/>
        <a:ext cx="1281195" cy="570026"/>
      </dsp:txXfrm>
    </dsp:sp>
    <dsp:sp modelId="{2A19DEC5-74F8-47B8-A6F7-21EB70A24A54}">
      <dsp:nvSpPr>
        <dsp:cNvPr id="0" name=""/>
        <dsp:cNvSpPr/>
      </dsp:nvSpPr>
      <dsp:spPr>
        <a:xfrm>
          <a:off x="1160286" y="317911"/>
          <a:ext cx="3606768" cy="3606768"/>
        </a:xfrm>
        <a:custGeom>
          <a:avLst/>
          <a:gdLst/>
          <a:ahLst/>
          <a:cxnLst/>
          <a:rect l="0" t="0" r="0" b="0"/>
          <a:pathLst>
            <a:path>
              <a:moveTo>
                <a:pt x="557641" y="3107347"/>
              </a:moveTo>
              <a:arcTo wR="1803384" hR="1803384" stAng="8021515" swAng="1358782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DCE18B-B42B-44E7-AA77-447F2AC7943E}">
      <dsp:nvSpPr>
        <dsp:cNvPr id="0" name=""/>
        <dsp:cNvSpPr/>
      </dsp:nvSpPr>
      <dsp:spPr>
        <a:xfrm>
          <a:off x="719577" y="2206735"/>
          <a:ext cx="971847" cy="631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b="1" kern="1200" dirty="0"/>
            <a:t>RAINY</a:t>
          </a:r>
          <a:endParaRPr lang="ru-RU" sz="1900" b="1" kern="1200" dirty="0"/>
        </a:p>
      </dsp:txBody>
      <dsp:txXfrm>
        <a:off x="750414" y="2237572"/>
        <a:ext cx="910173" cy="570026"/>
      </dsp:txXfrm>
    </dsp:sp>
    <dsp:sp modelId="{0DADC07E-AE89-4B53-BE8F-0936B6B5640D}">
      <dsp:nvSpPr>
        <dsp:cNvPr id="0" name=""/>
        <dsp:cNvSpPr/>
      </dsp:nvSpPr>
      <dsp:spPr>
        <a:xfrm>
          <a:off x="1160286" y="317911"/>
          <a:ext cx="3606768" cy="3606768"/>
        </a:xfrm>
        <a:custGeom>
          <a:avLst/>
          <a:gdLst/>
          <a:ahLst/>
          <a:cxnLst/>
          <a:rect l="0" t="0" r="0" b="0"/>
          <a:pathLst>
            <a:path>
              <a:moveTo>
                <a:pt x="1615" y="1879695"/>
              </a:moveTo>
              <a:arcTo wR="1803384" hR="1803384" stAng="10654486" swAng="172635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E875B2-D6FE-44BA-A7AC-0A5A7FAC8EC0}">
      <dsp:nvSpPr>
        <dsp:cNvPr id="0" name=""/>
        <dsp:cNvSpPr/>
      </dsp:nvSpPr>
      <dsp:spPr>
        <a:xfrm>
          <a:off x="695479" y="681053"/>
          <a:ext cx="1716496" cy="631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/>
            <a:t>SUNNY</a:t>
          </a:r>
          <a:endParaRPr lang="ru-RU" sz="1900" b="1" kern="1200" dirty="0"/>
        </a:p>
      </dsp:txBody>
      <dsp:txXfrm>
        <a:off x="726316" y="711890"/>
        <a:ext cx="1654822" cy="570026"/>
      </dsp:txXfrm>
    </dsp:sp>
    <dsp:sp modelId="{81962737-DD88-4682-8A93-B924217F6E16}">
      <dsp:nvSpPr>
        <dsp:cNvPr id="0" name=""/>
        <dsp:cNvSpPr/>
      </dsp:nvSpPr>
      <dsp:spPr>
        <a:xfrm>
          <a:off x="1214216" y="275642"/>
          <a:ext cx="3606768" cy="3606768"/>
        </a:xfrm>
        <a:custGeom>
          <a:avLst/>
          <a:gdLst/>
          <a:ahLst/>
          <a:cxnLst/>
          <a:rect l="0" t="0" r="0" b="0"/>
          <a:pathLst>
            <a:path>
              <a:moveTo>
                <a:pt x="666807" y="403245"/>
              </a:moveTo>
              <a:arcTo wR="1803384" hR="1803384" stAng="13855900" swAng="64207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81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174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025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DEFE6-D928-47DA-BB78-A044D3A189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71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7A821-FA33-45BD-96B8-E52ECB3192A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97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D5C7F-7111-4A7F-8AB8-8F26D54993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965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2AD8ED-C970-4E8D-8913-C82A506759F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535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4E8A9A-9780-499D-AEFA-920B7CE5324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4153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C6EA99-7A4A-4B8D-B511-35C4EAD0CB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338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A9A7D-654A-4282-AFAB-DC47F9346F5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5429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272107-4AFB-46D0-91DB-52FCF7E10C4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429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1094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0A411-4E7D-4B82-9AC9-1A852C6859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1031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FEE638-7B3A-4CD5-94E9-839D9125EEC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1624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0C8D0-D3B6-4134-98AD-E7DF4D4A46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780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65583-23EF-465D-A552-D998F7B20CF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438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0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569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98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242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2800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4573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887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11/27/2022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538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CC99FF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69013-92FC-4829-9E4D-9A9A69CB33A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880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gif"/><Relationship Id="rId3" Type="http://schemas.openxmlformats.org/officeDocument/2006/relationships/image" Target="../media/image19.gif"/><Relationship Id="rId7" Type="http://schemas.openxmlformats.org/officeDocument/2006/relationships/image" Target="../media/image23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Relationship Id="rId9" Type="http://schemas.openxmlformats.org/officeDocument/2006/relationships/image" Target="../media/image25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6439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876800" y="2590800"/>
          <a:ext cx="1752600" cy="812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6300"/>
                <a:gridCol w="876300"/>
              </a:tblGrid>
              <a:tr h="8128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itchFamily="66" charset="0"/>
                        </a:rPr>
                        <a:t>13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itchFamily="66" charset="0"/>
                        </a:rPr>
                        <a:t>25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106595"/>
              </p:ext>
            </p:extLst>
          </p:nvPr>
        </p:nvGraphicFramePr>
        <p:xfrm>
          <a:off x="4041904" y="4457700"/>
          <a:ext cx="3614056" cy="838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03514"/>
                <a:gridCol w="903514"/>
                <a:gridCol w="903514"/>
                <a:gridCol w="903514"/>
              </a:tblGrid>
              <a:tr h="83820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itchFamily="66" charset="0"/>
                        </a:rPr>
                        <a:t>18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itchFamily="66" charset="0"/>
                        </a:rPr>
                        <a:t>15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itchFamily="66" charset="0"/>
                        </a:rPr>
                        <a:t>15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Comic Sans MS" pitchFamily="66" charset="0"/>
                        </a:rPr>
                        <a:t>13</a:t>
                      </a:r>
                      <a:endParaRPr lang="ru-RU" sz="2800" dirty="0"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953000" y="1676400"/>
            <a:ext cx="68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0000FF"/>
                </a:solidFill>
              </a:rPr>
              <a:t>M</a:t>
            </a:r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8065" y="3657600"/>
            <a:ext cx="719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0000FF"/>
                </a:solidFill>
              </a:rPr>
              <a:t>O</a:t>
            </a:r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3657600"/>
            <a:ext cx="7920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0000FF"/>
                </a:solidFill>
              </a:rPr>
              <a:t>O</a:t>
            </a:r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67400" y="1676400"/>
            <a:ext cx="685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0000FF"/>
                </a:solidFill>
              </a:rPr>
              <a:t>Y</a:t>
            </a:r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58000" y="4876800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04721" y="3657600"/>
            <a:ext cx="7482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0000FF"/>
                </a:solidFill>
              </a:rPr>
              <a:t>R</a:t>
            </a:r>
            <a:endParaRPr lang="ru-RU" sz="5400" b="1" dirty="0">
              <a:solidFill>
                <a:srgbClr val="0000F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732240" y="3657600"/>
            <a:ext cx="93610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solidFill>
                  <a:srgbClr val="0000FF"/>
                </a:solidFill>
              </a:rPr>
              <a:t>M</a:t>
            </a:r>
            <a:endParaRPr lang="ru-RU" sz="5400" dirty="0"/>
          </a:p>
        </p:txBody>
      </p:sp>
      <p:pic>
        <p:nvPicPr>
          <p:cNvPr id="19" name="Picture 4" descr="G:\Portfolio_Lunina_Violetta   Portfolio_Tereschenko_Ella\dopomizni_materialy\photo\0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571480"/>
            <a:ext cx="2418803" cy="26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5805264"/>
            <a:ext cx="8928992" cy="936104"/>
          </a:xfrm>
        </p:spPr>
        <p:txBody>
          <a:bodyPr>
            <a:normAutofit fontScale="77500" lnSpcReduction="20000"/>
          </a:bodyPr>
          <a:lstStyle/>
          <a:p>
            <a:pPr lvl="0" algn="ctr">
              <a:buClr>
                <a:srgbClr val="7FD13B"/>
              </a:buClr>
            </a:pPr>
            <a:r>
              <a:rPr lang="en-US" sz="43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The table </a:t>
            </a:r>
            <a:r>
              <a:rPr lang="en-US" sz="43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is ………………   the </a:t>
            </a:r>
            <a:r>
              <a:rPr lang="en-US" sz="43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armchair.</a:t>
            </a:r>
            <a:endParaRPr lang="ru-RU" sz="4300" b="1" dirty="0">
              <a:solidFill>
                <a:prstClr val="black">
                  <a:lumMod val="95000"/>
                  <a:lumOff val="5000"/>
                </a:prstClr>
              </a:solidFill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61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14800" y="5486400"/>
            <a:ext cx="29292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u="sng" dirty="0">
                <a:solidFill>
                  <a:srgbClr val="FF0000"/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in </a:t>
            </a:r>
            <a:r>
              <a:rPr lang="en-US" sz="4000" b="1" i="1" u="sng" dirty="0" smtClean="0">
                <a:solidFill>
                  <a:srgbClr val="FF0000"/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front of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72436306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5943183"/>
            <a:ext cx="8928992" cy="798186"/>
          </a:xfrm>
        </p:spPr>
        <p:txBody>
          <a:bodyPr>
            <a:normAutofit/>
          </a:bodyPr>
          <a:lstStyle/>
          <a:p>
            <a:pPr lvl="0" algn="ctr">
              <a:buClr>
                <a:srgbClr val="7FD13B"/>
              </a:buClr>
            </a:pPr>
            <a:r>
              <a:rPr lang="en-US" sz="40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The flowers </a:t>
            </a:r>
            <a:r>
              <a:rPr lang="en-US" sz="4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are…….the </a:t>
            </a:r>
            <a:r>
              <a:rPr lang="en-US" sz="40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vase.</a:t>
            </a:r>
            <a:endParaRPr lang="ru-RU" sz="4000" b="1" dirty="0">
              <a:solidFill>
                <a:prstClr val="black">
                  <a:lumMod val="95000"/>
                  <a:lumOff val="5000"/>
                </a:prstClr>
              </a:solidFill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pPr lvl="0">
              <a:buClr>
                <a:srgbClr val="7FD13B"/>
              </a:buClr>
            </a:pP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76055" y="580526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4000" b="1" i="1" u="sng" dirty="0">
                <a:solidFill>
                  <a:srgbClr val="FF0000"/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in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7747301"/>
      </p:ext>
    </p:extLst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1973560"/>
              </p:ext>
            </p:extLst>
          </p:nvPr>
        </p:nvGraphicFramePr>
        <p:xfrm>
          <a:off x="36283" y="908720"/>
          <a:ext cx="8940010" cy="51125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Документ" r:id="rId3" imgW="9334105" imgH="5336853" progId="Word.Document.12">
                  <p:embed/>
                </p:oleObj>
              </mc:Choice>
              <mc:Fallback>
                <p:oleObj name="Документ" r:id="rId3" imgW="9334105" imgH="53368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283" y="908720"/>
                        <a:ext cx="8940010" cy="51125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7953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244242"/>
              </p:ext>
            </p:extLst>
          </p:nvPr>
        </p:nvGraphicFramePr>
        <p:xfrm>
          <a:off x="539552" y="1052736"/>
          <a:ext cx="8136406" cy="4608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Документ" r:id="rId3" imgW="9250954" imgH="5238476" progId="Word.Document.12">
                  <p:embed/>
                </p:oleObj>
              </mc:Choice>
              <mc:Fallback>
                <p:oleObj name="Документ" r:id="rId3" imgW="9250954" imgH="523847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39552" y="1052736"/>
                        <a:ext cx="8136406" cy="4608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039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00200" y="533400"/>
            <a:ext cx="7696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Comic Sans MS" pitchFamily="66" charset="0"/>
              </a:rPr>
              <a:t>Read the text and find the object in the picture</a:t>
            </a:r>
            <a:endParaRPr lang="ru-RU" sz="2800" i="1" dirty="0"/>
          </a:p>
        </p:txBody>
      </p:sp>
      <p:pic>
        <p:nvPicPr>
          <p:cNvPr id="4" name="Picture 2" descr="C:\Documents and Settings\WINNER\Мои документы\Мои рисунки\картинки\img0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447800"/>
            <a:ext cx="6553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81200" y="4419600"/>
            <a:ext cx="7162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This is a room. There is a sofa under the window. </a:t>
            </a:r>
          </a:p>
          <a:p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To the left of the sofa there is a table. </a:t>
            </a:r>
          </a:p>
          <a:p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There is a lamp on </a:t>
            </a:r>
            <a:r>
              <a:rPr lang="en-US" sz="2000" b="1" dirty="0" err="1" smtClean="0">
                <a:solidFill>
                  <a:srgbClr val="0000FF"/>
                </a:solidFill>
                <a:latin typeface="Comic Sans MS" pitchFamily="66" charset="0"/>
              </a:rPr>
              <a:t>it.There</a:t>
            </a:r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 is a cat on the floor. Near the cat there is …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19600" y="56388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(a vase) 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00200" y="533400"/>
            <a:ext cx="7696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  <a:latin typeface="Comic Sans MS" pitchFamily="66" charset="0"/>
              </a:rPr>
              <a:t>Read the text and find the object in the picture</a:t>
            </a:r>
            <a:endParaRPr lang="ru-RU" sz="2800" i="1" dirty="0"/>
          </a:p>
        </p:txBody>
      </p:sp>
      <p:pic>
        <p:nvPicPr>
          <p:cNvPr id="4" name="Picture 2" descr="C:\Documents and Settings\WINNER\Мои документы\Мои рисунки\картинки\img0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447800"/>
            <a:ext cx="6553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981200" y="4419600"/>
            <a:ext cx="7162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This is a room. There is a </a:t>
            </a:r>
            <a:r>
              <a:rPr lang="ru-RU" sz="2000" b="1" dirty="0" smtClean="0">
                <a:solidFill>
                  <a:srgbClr val="0000FF"/>
                </a:solidFill>
                <a:latin typeface="Comic Sans MS" pitchFamily="66" charset="0"/>
              </a:rPr>
              <a:t>____</a:t>
            </a:r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 under the window. </a:t>
            </a:r>
          </a:p>
          <a:p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To the left of the sofa there is a </a:t>
            </a:r>
            <a:r>
              <a:rPr lang="ru-RU" sz="2000" b="1" dirty="0" smtClean="0">
                <a:solidFill>
                  <a:srgbClr val="0000FF"/>
                </a:solidFill>
                <a:latin typeface="Comic Sans MS" pitchFamily="66" charset="0"/>
              </a:rPr>
              <a:t>_______</a:t>
            </a:r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. </a:t>
            </a:r>
          </a:p>
          <a:p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There is a </a:t>
            </a:r>
            <a:r>
              <a:rPr lang="ru-RU" sz="2000" b="1" dirty="0" smtClean="0">
                <a:solidFill>
                  <a:srgbClr val="0000FF"/>
                </a:solidFill>
                <a:latin typeface="Comic Sans MS" pitchFamily="66" charset="0"/>
              </a:rPr>
              <a:t>_____</a:t>
            </a:r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 on </a:t>
            </a:r>
            <a:r>
              <a:rPr lang="en-US" sz="2000" b="1" dirty="0" err="1" smtClean="0">
                <a:solidFill>
                  <a:srgbClr val="0000FF"/>
                </a:solidFill>
                <a:latin typeface="Comic Sans MS" pitchFamily="66" charset="0"/>
              </a:rPr>
              <a:t>it.There</a:t>
            </a:r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 is a cat on </a:t>
            </a:r>
            <a:r>
              <a:rPr lang="ru-RU" sz="2000" b="1" dirty="0" smtClean="0">
                <a:solidFill>
                  <a:srgbClr val="0000FF"/>
                </a:solidFill>
                <a:latin typeface="Comic Sans MS" pitchFamily="66" charset="0"/>
              </a:rPr>
              <a:t>_____</a:t>
            </a:r>
            <a:r>
              <a:rPr lang="en-US" sz="2000" b="1" dirty="0" smtClean="0">
                <a:solidFill>
                  <a:srgbClr val="0000FF"/>
                </a:solidFill>
                <a:latin typeface="Comic Sans MS" pitchFamily="66" charset="0"/>
              </a:rPr>
              <a:t>. Near the cat there is …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19600" y="5638800"/>
            <a:ext cx="2362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(a vase) </a:t>
            </a:r>
            <a:endParaRPr lang="ru-RU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1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905000" y="533400"/>
            <a:ext cx="7239000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have got 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комната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My room is nice and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большая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have got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кровать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desk and a wardrobe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My bed is in front of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шкаф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There is </a:t>
            </a: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письменный стол 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under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 window.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нравится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my room very much</a:t>
            </a:r>
            <a:r>
              <a:rPr 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85918" y="5143512"/>
            <a:ext cx="7205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 room  a desk   a wardrobe  a bed   big     like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9144000" cy="68580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676399" y="1066800"/>
            <a:ext cx="7211729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Describe your room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Опиши свою комнату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have got ….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My room is nice and …..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have got a bed, …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My bed is…….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The desk is…..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I like my room very much</a:t>
            </a:r>
            <a:r>
              <a:rPr lang="ru-RU" sz="4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US" sz="40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 smtClean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 descr="C:\Documents and Settings\Admin\Рабочий стол\i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2285999"/>
            <a:ext cx="2792129" cy="1972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734481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FF0000"/>
                </a:solidFill>
              </a:rPr>
              <a:t>Вставьте</a:t>
            </a:r>
            <a:r>
              <a:rPr lang="en-US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</a:rPr>
              <a:t>местоимения</a:t>
            </a:r>
            <a:r>
              <a:rPr lang="en-US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en-US" sz="3200" b="1" dirty="0" smtClean="0">
                <a:solidFill>
                  <a:srgbClr val="FF0000"/>
                </a:solidFill>
              </a:rPr>
              <a:t>her</a:t>
            </a:r>
            <a:r>
              <a:rPr lang="en-US" sz="3200" b="1" dirty="0">
                <a:solidFill>
                  <a:srgbClr val="FF0000"/>
                </a:solidFill>
              </a:rPr>
              <a:t>, him, it, them</a:t>
            </a:r>
          </a:p>
          <a:p>
            <a:pPr algn="ctr"/>
            <a:endParaRPr lang="en-US" sz="3200" b="1" dirty="0">
              <a:solidFill>
                <a:srgbClr val="FF0000"/>
              </a:solidFill>
            </a:endParaRPr>
          </a:p>
          <a:p>
            <a:r>
              <a:rPr lang="en-US" sz="3200" dirty="0"/>
              <a:t>1.I see Anna. Do you see__________?</a:t>
            </a:r>
          </a:p>
          <a:p>
            <a:r>
              <a:rPr lang="en-US" sz="3200" dirty="0"/>
              <a:t>2.I see a table.  Do you see__________?</a:t>
            </a:r>
          </a:p>
          <a:p>
            <a:r>
              <a:rPr lang="en-US" sz="3200" dirty="0"/>
              <a:t>3.I see Anna and Mary. Do you see__________?</a:t>
            </a:r>
          </a:p>
          <a:p>
            <a:r>
              <a:rPr lang="en-US" sz="3200" dirty="0"/>
              <a:t>4.I see roses. Do you see__________?</a:t>
            </a:r>
          </a:p>
          <a:p>
            <a:r>
              <a:rPr lang="en-US" sz="3200" dirty="0"/>
              <a:t>5.I see John. Do you see__________?</a:t>
            </a:r>
          </a:p>
          <a:p>
            <a:r>
              <a:rPr lang="en-US" sz="3200" dirty="0"/>
              <a:t>6.I see a cat. Do you see__________?</a:t>
            </a:r>
          </a:p>
          <a:p>
            <a:r>
              <a:rPr lang="en-US" sz="3200" dirty="0"/>
              <a:t>7.I see dogs. Do you see__________?</a:t>
            </a:r>
          </a:p>
          <a:p>
            <a:r>
              <a:rPr lang="en-US" sz="3200" dirty="0"/>
              <a:t>8. I see 2 boys. Do you see__________?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85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13880" y="990600"/>
            <a:ext cx="48061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FF0066"/>
                </a:solidFill>
                <a:latin typeface="Comic Sans MS" pitchFamily="66" charset="0"/>
              </a:rPr>
              <a:t>HOME TASK:</a:t>
            </a:r>
            <a:endParaRPr lang="uk-UA" sz="54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2209800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Comic Sans MS" pitchFamily="66" charset="0"/>
              </a:rPr>
              <a:t>Ex. </a:t>
            </a:r>
            <a:r>
              <a:rPr lang="ru-RU" sz="5400" b="1" dirty="0" smtClean="0">
                <a:latin typeface="Comic Sans MS" pitchFamily="66" charset="0"/>
              </a:rPr>
              <a:t>7</a:t>
            </a:r>
            <a:r>
              <a:rPr lang="en-US" sz="5400" b="1" dirty="0" smtClean="0">
                <a:latin typeface="Comic Sans MS" pitchFamily="66" charset="0"/>
              </a:rPr>
              <a:t>,</a:t>
            </a:r>
            <a:r>
              <a:rPr lang="ru-RU" sz="5400" b="1" dirty="0" smtClean="0">
                <a:latin typeface="Comic Sans MS" pitchFamily="66" charset="0"/>
              </a:rPr>
              <a:t> </a:t>
            </a:r>
            <a:r>
              <a:rPr lang="en-US" sz="5400" b="1" dirty="0" smtClean="0">
                <a:latin typeface="Comic Sans MS" pitchFamily="66" charset="0"/>
              </a:rPr>
              <a:t>p.</a:t>
            </a:r>
            <a:r>
              <a:rPr lang="ru-RU" sz="5400" b="1" dirty="0" smtClean="0">
                <a:latin typeface="Comic Sans MS" pitchFamily="66" charset="0"/>
              </a:rPr>
              <a:t>84;</a:t>
            </a:r>
            <a:r>
              <a:rPr lang="en-US" sz="5400" b="1" dirty="0">
                <a:latin typeface="Comic Sans MS" pitchFamily="66" charset="0"/>
              </a:rPr>
              <a:t> </a:t>
            </a:r>
            <a:r>
              <a:rPr lang="en-US" sz="5400" b="1" dirty="0" smtClean="0">
                <a:latin typeface="Comic Sans MS" pitchFamily="66" charset="0"/>
              </a:rPr>
              <a:t>Ex.</a:t>
            </a:r>
            <a:r>
              <a:rPr lang="ru-RU" sz="5400" b="1" dirty="0" smtClean="0">
                <a:latin typeface="Comic Sans MS" pitchFamily="66" charset="0"/>
              </a:rPr>
              <a:t>6</a:t>
            </a:r>
            <a:r>
              <a:rPr lang="en-US" sz="5400" b="1" dirty="0" smtClean="0">
                <a:latin typeface="Comic Sans MS" pitchFamily="66" charset="0"/>
              </a:rPr>
              <a:t>,</a:t>
            </a:r>
            <a:r>
              <a:rPr lang="ru-RU" sz="5400" b="1" dirty="0" smtClean="0">
                <a:latin typeface="Comic Sans MS" pitchFamily="66" charset="0"/>
              </a:rPr>
              <a:t> </a:t>
            </a:r>
            <a:r>
              <a:rPr lang="en-US" sz="5400" b="1" dirty="0" smtClean="0">
                <a:latin typeface="Comic Sans MS" pitchFamily="66" charset="0"/>
              </a:rPr>
              <a:t>p.</a:t>
            </a:r>
            <a:r>
              <a:rPr lang="ru-RU" sz="5400" b="1" smtClean="0">
                <a:latin typeface="Comic Sans MS" pitchFamily="66" charset="0"/>
              </a:rPr>
              <a:t>83-84</a:t>
            </a:r>
            <a:endParaRPr lang="ru-RU" sz="54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505200" y="3200400"/>
            <a:ext cx="17526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96740752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4" name="TextBox 7"/>
          <p:cNvSpPr txBox="1">
            <a:spLocks noChangeArrowheads="1"/>
          </p:cNvSpPr>
          <p:nvPr/>
        </p:nvSpPr>
        <p:spPr bwMode="auto">
          <a:xfrm>
            <a:off x="3505200" y="3352800"/>
            <a:ext cx="2362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3200" b="1" smtClean="0">
                <a:solidFill>
                  <a:srgbClr val="C00000"/>
                </a:solidFill>
              </a:rPr>
              <a:t>WEATHER</a:t>
            </a:r>
            <a:endParaRPr lang="ru-RU" sz="3200" b="1" smtClean="0">
              <a:solidFill>
                <a:srgbClr val="C00000"/>
              </a:solidFill>
            </a:endParaRPr>
          </a:p>
        </p:txBody>
      </p:sp>
      <p:pic>
        <p:nvPicPr>
          <p:cNvPr id="6" name="Рисунок 5" descr="C:\Users\Наталья\Desktop\osen-listya-osennyaya-listva.jp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2448272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Наталья\Desktop\IMG_5944.jp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717032"/>
            <a:ext cx="2051720" cy="31570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455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97056"/>
            <a:ext cx="8136904" cy="5440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83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38600" y="762000"/>
            <a:ext cx="249940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err="1" smtClean="0">
                <a:solidFill>
                  <a:srgbClr val="FF0066"/>
                </a:solidFill>
                <a:latin typeface="Comic Sans MS" pitchFamily="66" charset="0"/>
              </a:rPr>
              <a:t>Sinquin</a:t>
            </a:r>
            <a:endParaRPr lang="uk-UA" sz="5400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447800" y="1905000"/>
            <a:ext cx="76962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Pupils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Creative, talented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Spoke, wrote, listened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We had a good time together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omic Sans MS" pitchFamily="66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1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Thank you!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t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0200"/>
            <a:ext cx="2214578" cy="2240942"/>
          </a:xfrm>
          <a:prstGeom prst="rect">
            <a:avLst/>
          </a:prstGeom>
        </p:spPr>
      </p:pic>
      <p:pic>
        <p:nvPicPr>
          <p:cNvPr id="6" name="Рисунок 5" descr="h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533400"/>
            <a:ext cx="2286017" cy="2313231"/>
          </a:xfrm>
          <a:prstGeom prst="rect">
            <a:avLst/>
          </a:prstGeom>
        </p:spPr>
      </p:pic>
      <p:pic>
        <p:nvPicPr>
          <p:cNvPr id="7" name="Picture 2" descr="C:\Users\Элла\Desktop\Тётушка Элла\a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905000"/>
            <a:ext cx="2370443" cy="2172905"/>
          </a:xfrm>
          <a:prstGeom prst="rect">
            <a:avLst/>
          </a:prstGeom>
          <a:noFill/>
        </p:spPr>
      </p:pic>
      <p:pic>
        <p:nvPicPr>
          <p:cNvPr id="8" name="Picture 3" descr="C:\Users\Элла\Desktop\Тётушка Элла\n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600" y="685800"/>
            <a:ext cx="2154906" cy="1990946"/>
          </a:xfrm>
          <a:prstGeom prst="rect">
            <a:avLst/>
          </a:prstGeom>
          <a:noFill/>
        </p:spPr>
      </p:pic>
      <p:pic>
        <p:nvPicPr>
          <p:cNvPr id="9" name="Picture 4" descr="C:\Users\Элла\Desktop\Тётушка Элла\k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2800" y="1676400"/>
            <a:ext cx="1857388" cy="1976451"/>
          </a:xfrm>
          <a:prstGeom prst="rect">
            <a:avLst/>
          </a:prstGeom>
          <a:noFill/>
        </p:spPr>
      </p:pic>
      <p:pic>
        <p:nvPicPr>
          <p:cNvPr id="10" name="Picture 5" descr="C:\Users\Элла\Desktop\Тётушка Элла\o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6200" y="4648200"/>
            <a:ext cx="2095508" cy="1571631"/>
          </a:xfrm>
          <a:prstGeom prst="rect">
            <a:avLst/>
          </a:prstGeom>
          <a:noFill/>
        </p:spPr>
      </p:pic>
      <p:pic>
        <p:nvPicPr>
          <p:cNvPr id="11" name="Picture 7" descr="C:\Users\Элла\Desktop\Тётушка Элла\y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5000" y="4038600"/>
            <a:ext cx="1791257" cy="1814520"/>
          </a:xfrm>
          <a:prstGeom prst="rect">
            <a:avLst/>
          </a:prstGeom>
          <a:noFill/>
        </p:spPr>
      </p:pic>
      <p:pic>
        <p:nvPicPr>
          <p:cNvPr id="12" name="Picture 6" descr="C:\Users\Элла\Desktop\Тётушка Элла\u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72200" y="3886200"/>
            <a:ext cx="1880897" cy="1690694"/>
          </a:xfrm>
          <a:prstGeom prst="rect">
            <a:avLst/>
          </a:prstGeom>
          <a:noFill/>
        </p:spPr>
      </p:pic>
    </p:spTree>
  </p:cSld>
  <p:clrMapOvr>
    <a:masterClrMapping/>
  </p:clrMapOvr>
  <p:transition advTm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81400" y="914400"/>
            <a:ext cx="38587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i="1" dirty="0" smtClean="0">
                <a:solidFill>
                  <a:srgbClr val="7030A0"/>
                </a:solidFill>
                <a:latin typeface="Comic Sans MS" pitchFamily="66" charset="0"/>
              </a:rPr>
              <a:t>Phonetic drill</a:t>
            </a:r>
            <a:r>
              <a:rPr lang="en-US" dirty="0" smtClean="0"/>
              <a:t>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28800" y="1600200"/>
            <a:ext cx="73152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0000FF"/>
                </a:solidFill>
                <a:latin typeface="Comic Sans MS" pitchFamily="66" charset="0"/>
              </a:rPr>
              <a:t>[u:] </a:t>
            </a:r>
            <a:r>
              <a:rPr lang="en-US" sz="2800" b="1" dirty="0" smtClean="0">
                <a:latin typeface="Comic Sans MS" pitchFamily="66" charset="0"/>
              </a:rPr>
              <a:t>room, bathroom, living room, bedroom</a:t>
            </a:r>
          </a:p>
          <a:p>
            <a:pPr>
              <a:lnSpc>
                <a:spcPct val="150000"/>
              </a:lnSpc>
            </a:pPr>
            <a:r>
              <a:rPr lang="en-US" sz="2800" b="1" dirty="0" smtClean="0">
                <a:solidFill>
                  <a:srgbClr val="0000FF"/>
                </a:solidFill>
                <a:latin typeface="Comic Sans MS" pitchFamily="66" charset="0"/>
              </a:rPr>
              <a:t>[o:] </a:t>
            </a:r>
            <a:r>
              <a:rPr lang="en-US" sz="2800" b="1" dirty="0" smtClean="0">
                <a:latin typeface="Comic Sans MS" pitchFamily="66" charset="0"/>
              </a:rPr>
              <a:t>wall, hall, floor, door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668463" algn="l"/>
              </a:tabLst>
            </a:pPr>
            <a:r>
              <a:rPr lang="en-US" sz="2800" b="1" dirty="0" smtClean="0">
                <a:solidFill>
                  <a:srgbClr val="0000FF"/>
                </a:solidFill>
                <a:latin typeface="Comic Sans MS" pitchFamily="66" charset="0"/>
              </a:rPr>
              <a:t>[t∫]</a:t>
            </a:r>
            <a:r>
              <a:rPr lang="en-US" sz="2800" b="1" dirty="0" smtClean="0">
                <a:latin typeface="Comic Sans MS" pitchFamily="66" charset="0"/>
              </a:rPr>
              <a:t> kitchen, chair,</a:t>
            </a:r>
            <a:r>
              <a:rPr lang="en-US" sz="28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picture, armchair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668463" algn="l"/>
              </a:tabLst>
            </a:pPr>
            <a:r>
              <a:rPr lang="en-US" sz="2800" b="1" dirty="0" smtClean="0">
                <a:solidFill>
                  <a:srgbClr val="0000FF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[ð]</a:t>
            </a:r>
            <a:r>
              <a:rPr lang="en-US" sz="28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 there is, there are, this, that</a:t>
            </a:r>
            <a:endParaRPr lang="ru-RU" sz="2800" b="1" dirty="0" smtClean="0">
              <a:latin typeface="Comic Sans MS" pitchFamily="66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1668463" algn="l"/>
              </a:tabLst>
            </a:pPr>
            <a:r>
              <a:rPr lang="en-US" sz="2800" b="1" dirty="0" smtClean="0">
                <a:solidFill>
                  <a:srgbClr val="0000FF"/>
                </a:solidFill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[θ]   </a:t>
            </a:r>
            <a:r>
              <a:rPr lang="en-US" sz="2800" b="1" dirty="0" smtClean="0"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bath, bathroom, three, thank</a:t>
            </a:r>
            <a:endParaRPr lang="en-US" sz="2800" b="1" dirty="0" smtClean="0">
              <a:latin typeface="Comic Sans MS" pitchFamily="66" charset="0"/>
            </a:endParaRPr>
          </a:p>
          <a:p>
            <a:endParaRPr lang="en-US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Comic Sans MS" pitchFamily="66" charset="0"/>
              <a:ea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Comic Sans MS" pitchFamily="66" charset="0"/>
              <a:cs typeface="Times New Roman" pitchFamily="18" charset="0"/>
            </a:endParaRPr>
          </a:p>
          <a:p>
            <a:endParaRPr lang="en-US" b="1" dirty="0" smtClean="0"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90800" y="609600"/>
            <a:ext cx="5580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latin typeface="Comic Sans MS" pitchFamily="66" charset="0"/>
              </a:rPr>
              <a:t>  </a:t>
            </a:r>
            <a:r>
              <a:rPr lang="en-US" sz="3600" b="1" dirty="0" smtClean="0">
                <a:latin typeface="Comic Sans MS" pitchFamily="66" charset="0"/>
              </a:rPr>
              <a:t>Let’s review the words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33600" y="1219200"/>
            <a:ext cx="3048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Кровать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Шкаф 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Окно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Кресло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Стул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Диван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Ванная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Зеркало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Картина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Холодильник</a:t>
            </a:r>
          </a:p>
          <a:p>
            <a:pPr eaLnBrk="1" hangingPunct="1"/>
            <a:r>
              <a:rPr lang="ru-RU" sz="2800" b="1" dirty="0" smtClean="0">
                <a:solidFill>
                  <a:srgbClr val="CC0099"/>
                </a:solidFill>
                <a:latin typeface="Comic Sans MS" pitchFamily="66" charset="0"/>
              </a:rPr>
              <a:t>Плита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7400" y="38100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3313" name="Picture 1" descr="C:\Documents and Settings\Admin\Рабочий стол\ФОНЫ\beachball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2057400"/>
            <a:ext cx="2181225" cy="35052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52600"/>
            <a:ext cx="9144000" cy="4876800"/>
          </a:xfrm>
        </p:spPr>
        <p:txBody>
          <a:bodyPr>
            <a:normAutofit fontScale="90000"/>
          </a:bodyPr>
          <a:lstStyle/>
          <a:p>
            <a:pPr marL="320040" indent="-320040" algn="l" fontAlgn="auto">
              <a:lnSpc>
                <a:spcPct val="150000"/>
              </a:lnSpc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en-US" sz="3200" b="1" dirty="0" smtClean="0">
                <a:latin typeface="Comic Sans MS" pitchFamily="66" charset="0"/>
              </a:rPr>
              <a:t>            </a:t>
            </a:r>
            <a:r>
              <a:rPr lang="en-US" sz="4000" b="1" dirty="0" smtClean="0">
                <a:latin typeface="Comic Sans MS" pitchFamily="66" charset="0"/>
              </a:rPr>
              <a:t>Put in the gaps 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is</a:t>
            </a:r>
            <a:r>
              <a:rPr lang="en-US" sz="4000" b="1" dirty="0" smtClean="0">
                <a:latin typeface="Comic Sans MS" pitchFamily="66" charset="0"/>
              </a:rPr>
              <a:t> or 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are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en-US" sz="3600" dirty="0" smtClean="0">
                <a:latin typeface="Comic Sans MS" pitchFamily="66" charset="0"/>
              </a:rPr>
              <a:t>1)	There ___ a big  carpet on my floor.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2)	There ___ three windows in our living room.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3)	There ___ an armchair in the house.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4)	There ___ a bed in the room.</a:t>
            </a:r>
            <a:br>
              <a:rPr lang="en-US" sz="3600" dirty="0" smtClean="0">
                <a:latin typeface="Comic Sans MS" pitchFamily="66" charset="0"/>
              </a:rPr>
            </a:br>
            <a:r>
              <a:rPr lang="en-US" sz="3600" dirty="0" smtClean="0">
                <a:latin typeface="Comic Sans MS" pitchFamily="66" charset="0"/>
              </a:rPr>
              <a:t>5)	There ___ roses in the vase.</a:t>
            </a:r>
            <a:r>
              <a:rPr lang="en-US" sz="3100" dirty="0" smtClean="0">
                <a:latin typeface="Comic Sans MS" pitchFamily="66" charset="0"/>
              </a:rPr>
              <a:t/>
            </a:r>
            <a:br>
              <a:rPr lang="en-US" sz="3100" dirty="0" smtClean="0">
                <a:latin typeface="Comic Sans MS" pitchFamily="66" charset="0"/>
              </a:rPr>
            </a:br>
            <a:r>
              <a:rPr lang="en-US" sz="3100" dirty="0" smtClean="0">
                <a:latin typeface="Comic Sans MS" pitchFamily="66" charset="0"/>
              </a:rPr>
              <a:t/>
            </a:r>
            <a:br>
              <a:rPr lang="en-US" sz="3100" dirty="0" smtClean="0">
                <a:latin typeface="Comic Sans MS" pitchFamily="66" charset="0"/>
              </a:rPr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ru-RU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305800" cy="93610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Prepositions of Place</a:t>
            </a:r>
            <a:endParaRPr lang="ru-RU" sz="5400" b="1" dirty="0">
              <a:solidFill>
                <a:srgbClr val="FF0000"/>
              </a:solidFill>
              <a:latin typeface="Arial Black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4408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0309" y="6021288"/>
            <a:ext cx="8928992" cy="720080"/>
          </a:xfrm>
        </p:spPr>
        <p:txBody>
          <a:bodyPr>
            <a:noAutofit/>
          </a:bodyPr>
          <a:lstStyle/>
          <a:p>
            <a:pPr algn="ctr">
              <a:buClr>
                <a:srgbClr val="5BD078"/>
              </a:buClr>
            </a:pPr>
            <a:r>
              <a:rPr lang="en-US" sz="40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The clock </a:t>
            </a:r>
            <a:r>
              <a:rPr lang="en-US" sz="4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is</a:t>
            </a:r>
            <a:r>
              <a:rPr lang="en-US" sz="4000" dirty="0" smtClean="0"/>
              <a:t> ……...  </a:t>
            </a:r>
            <a:r>
              <a:rPr lang="en-US" sz="4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the </a:t>
            </a:r>
            <a:r>
              <a:rPr lang="en-US" sz="40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wall.</a:t>
            </a:r>
            <a:endParaRPr lang="ru-RU" sz="4000" b="1" dirty="0">
              <a:solidFill>
                <a:prstClr val="black">
                  <a:lumMod val="95000"/>
                  <a:lumOff val="5000"/>
                </a:prstClr>
              </a:solidFill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endParaRPr lang="en-US" sz="4000" dirty="0"/>
          </a:p>
          <a:p>
            <a:endParaRPr lang="ru-RU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5" y="0"/>
            <a:ext cx="9144000" cy="602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560865" y="5805264"/>
            <a:ext cx="942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u="sng" dirty="0" smtClean="0">
                <a:solidFill>
                  <a:srgbClr val="FF0000"/>
                </a:solidFill>
                <a:latin typeface="Arial Black" pitchFamily="34" charset="0"/>
              </a:rPr>
              <a:t>on</a:t>
            </a:r>
            <a:endParaRPr lang="ru-RU" sz="4000" b="1" i="1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167248"/>
      </p:ext>
    </p:extLst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5516" y="6015191"/>
            <a:ext cx="8712968" cy="792087"/>
          </a:xfrm>
        </p:spPr>
        <p:txBody>
          <a:bodyPr>
            <a:normAutofit/>
          </a:bodyPr>
          <a:lstStyle/>
          <a:p>
            <a:pPr lvl="0" algn="ctr">
              <a:buClr>
                <a:srgbClr val="7FD13B"/>
              </a:buClr>
            </a:pPr>
            <a:r>
              <a:rPr lang="en-US" sz="40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The ball </a:t>
            </a:r>
            <a:r>
              <a:rPr lang="en-US" sz="4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is ………. the </a:t>
            </a:r>
            <a:r>
              <a:rPr lang="en-US" sz="40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table.</a:t>
            </a:r>
            <a:endParaRPr lang="ru-RU" sz="4000" b="1" dirty="0">
              <a:solidFill>
                <a:prstClr val="black">
                  <a:lumMod val="95000"/>
                  <a:lumOff val="5000"/>
                </a:prstClr>
              </a:solidFill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949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3248025"/>
            <a:ext cx="182563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50914" y="5805264"/>
            <a:ext cx="18421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4000" b="1" i="1" u="sng" dirty="0" smtClean="0">
                <a:solidFill>
                  <a:srgbClr val="FF0000"/>
                </a:solidFill>
                <a:latin typeface="Arial Black" pitchFamily="34" charset="0"/>
              </a:rPr>
              <a:t>under</a:t>
            </a:r>
            <a:endParaRPr lang="ru-RU" sz="4000" b="1" i="1" u="sng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49558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5949279"/>
            <a:ext cx="8928992" cy="792089"/>
          </a:xfrm>
        </p:spPr>
        <p:txBody>
          <a:bodyPr>
            <a:normAutofit fontScale="92500"/>
          </a:bodyPr>
          <a:lstStyle/>
          <a:p>
            <a:pPr lvl="0" algn="ctr">
              <a:buClr>
                <a:srgbClr val="7FD13B"/>
              </a:buClr>
            </a:pPr>
            <a:r>
              <a:rPr lang="en-US" sz="40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The cat </a:t>
            </a:r>
            <a:r>
              <a:rPr lang="en-US" sz="4000" b="1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is  ………… the armchair</a:t>
            </a:r>
            <a:r>
              <a:rPr lang="en-US" sz="4000" b="1" dirty="0">
                <a:solidFill>
                  <a:prstClr val="black">
                    <a:lumMod val="95000"/>
                    <a:lumOff val="5000"/>
                  </a:prstClr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sz="4000" b="1" dirty="0">
              <a:solidFill>
                <a:prstClr val="black">
                  <a:lumMod val="95000"/>
                  <a:lumOff val="5000"/>
                </a:prstClr>
              </a:solidFill>
              <a:latin typeface="Arial Black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877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59832" y="5731547"/>
            <a:ext cx="23354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1" u="sng" dirty="0">
                <a:solidFill>
                  <a:srgbClr val="FF0000"/>
                </a:solidFill>
                <a:latin typeface="Arial Black" pitchFamily="34" charset="0"/>
                <a:ea typeface="Verdana" pitchFamily="34" charset="0"/>
                <a:cs typeface="Verdana" pitchFamily="34" charset="0"/>
              </a:rPr>
              <a:t>next to</a:t>
            </a:r>
            <a:r>
              <a:rPr lang="en-US" sz="4000" dirty="0" smtClean="0">
                <a:latin typeface="Arial Black" pitchFamily="34" charset="0"/>
              </a:rPr>
              <a:t> </a:t>
            </a:r>
            <a:endParaRPr lang="ru-RU" sz="4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807559"/>
      </p:ext>
    </p:extLst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a634f3768c2456f689a211e77599628f2678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</TotalTime>
  <Words>476</Words>
  <Application>Microsoft Office PowerPoint</Application>
  <PresentationFormat>Экран (4:3)</PresentationFormat>
  <Paragraphs>100</Paragraphs>
  <Slides>22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Тема Office</vt:lpstr>
      <vt:lpstr>Оформление по умолчанию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Put in the gaps is or are 1) There ___ a big  carpet on my floor. 2) There ___ three windows in our living room. 3) There ___ an armchair in the house. 4) There ___ a bed in the room. 5) There ___ roses in the vase.    </vt:lpstr>
      <vt:lpstr>Prepositions of Place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Наталья</cp:lastModifiedBy>
  <cp:revision>135</cp:revision>
  <dcterms:modified xsi:type="dcterms:W3CDTF">2022-11-27T17:01:02Z</dcterms:modified>
</cp:coreProperties>
</file>